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55779C9-16B8-4718-840F-A1CE6C8FC3A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Desarrollo de software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Presentación final</a:t>
            </a:r>
          </a:p>
        </p:txBody>
      </p:sp>
    </p:spTree>
    <p:extLst>
      <p:ext uri="{BB962C8B-B14F-4D97-AF65-F5344CB8AC3E}">
        <p14:creationId xmlns:p14="http://schemas.microsoft.com/office/powerpoint/2010/main" val="30205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Capturas del sistema farma</a:t>
            </a:r>
          </a:p>
        </p:txBody>
      </p:sp>
    </p:spTree>
    <p:extLst>
      <p:ext uri="{BB962C8B-B14F-4D97-AF65-F5344CB8AC3E}">
        <p14:creationId xmlns:p14="http://schemas.microsoft.com/office/powerpoint/2010/main" val="323124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9626" y="622852"/>
            <a:ext cx="4456043" cy="721226"/>
          </a:xfrm>
        </p:spPr>
        <p:txBody>
          <a:bodyPr/>
          <a:lstStyle/>
          <a:p>
            <a:r>
              <a:rPr lang="es-AR" dirty="0"/>
              <a:t>Acceso de  usuario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70" r="33170"/>
          <a:stretch>
            <a:fillRect/>
          </a:stretch>
        </p:blipFill>
        <p:spPr>
          <a:xfrm>
            <a:off x="6632157" y="622852"/>
            <a:ext cx="4274381" cy="4943061"/>
          </a:xfrm>
        </p:spPr>
      </p:pic>
    </p:spTree>
    <p:extLst>
      <p:ext uri="{BB962C8B-B14F-4D97-AF65-F5344CB8AC3E}">
        <p14:creationId xmlns:p14="http://schemas.microsoft.com/office/powerpoint/2010/main" val="162946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2" y="553310"/>
            <a:ext cx="10363200" cy="50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8142"/>
            <a:ext cx="7275444" cy="51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5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6" y="596349"/>
            <a:ext cx="10296866" cy="49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1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636104"/>
            <a:ext cx="10058400" cy="49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Integrantes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3435626" cy="1557959"/>
          </a:xfrm>
        </p:spPr>
        <p:txBody>
          <a:bodyPr/>
          <a:lstStyle/>
          <a:p>
            <a:r>
              <a:rPr lang="es-AR" dirty="0"/>
              <a:t>Castro, Matías</a:t>
            </a:r>
          </a:p>
          <a:p>
            <a:r>
              <a:rPr lang="es-AR" dirty="0"/>
              <a:t>Murua, Federico</a:t>
            </a:r>
          </a:p>
          <a:p>
            <a:r>
              <a:rPr lang="es-AR" dirty="0"/>
              <a:t>Vergara, marcos</a:t>
            </a:r>
          </a:p>
        </p:txBody>
      </p:sp>
    </p:spTree>
    <p:extLst>
      <p:ext uri="{BB962C8B-B14F-4D97-AF65-F5344CB8AC3E}">
        <p14:creationId xmlns:p14="http://schemas.microsoft.com/office/powerpoint/2010/main" val="354376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Clases F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" y="553377"/>
            <a:ext cx="10429461" cy="503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3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arma 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609600"/>
            <a:ext cx="10522226" cy="49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0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stados F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7" y="609600"/>
            <a:ext cx="10234663" cy="49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82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Diseño arquitectónico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Mvc – cliente servidor</a:t>
            </a:r>
          </a:p>
        </p:txBody>
      </p:sp>
    </p:spTree>
    <p:extLst>
      <p:ext uri="{BB962C8B-B14F-4D97-AF65-F5344CB8AC3E}">
        <p14:creationId xmlns:p14="http://schemas.microsoft.com/office/powerpoint/2010/main" val="11808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BLOQ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" y="596348"/>
            <a:ext cx="10071652" cy="49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1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16840" r="51244" b="10938"/>
          <a:stretch>
            <a:fillRect/>
          </a:stretch>
        </p:blipFill>
        <p:spPr bwMode="auto">
          <a:xfrm>
            <a:off x="755373" y="583096"/>
            <a:ext cx="10177669" cy="503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41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ESPLIEG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2" y="0"/>
            <a:ext cx="8494643" cy="564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49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66</TotalTime>
  <Words>28</Words>
  <Application>Microsoft Office PowerPoint</Application>
  <PresentationFormat>Panorámica</PresentationFormat>
  <Paragraphs>10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Impact</vt:lpstr>
      <vt:lpstr>Evento principal</vt:lpstr>
      <vt:lpstr>Desarrollo de software</vt:lpstr>
      <vt:lpstr>Integrantes </vt:lpstr>
      <vt:lpstr>Presentación de PowerPoint</vt:lpstr>
      <vt:lpstr>Presentación de PowerPoint</vt:lpstr>
      <vt:lpstr>Presentación de PowerPoint</vt:lpstr>
      <vt:lpstr>Diseño arquitectónico</vt:lpstr>
      <vt:lpstr>Presentación de PowerPoint</vt:lpstr>
      <vt:lpstr>Presentación de PowerPoint</vt:lpstr>
      <vt:lpstr>Presentación de PowerPoint</vt:lpstr>
      <vt:lpstr>Capturas del sistema farma</vt:lpstr>
      <vt:lpstr>Acceso de  usuario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software</dc:title>
  <dc:creator>Fedde Murua</dc:creator>
  <cp:lastModifiedBy>Fedde Murua</cp:lastModifiedBy>
  <cp:revision>15</cp:revision>
  <dcterms:created xsi:type="dcterms:W3CDTF">2016-04-29T16:21:02Z</dcterms:created>
  <dcterms:modified xsi:type="dcterms:W3CDTF">2016-05-16T00:04:52Z</dcterms:modified>
</cp:coreProperties>
</file>